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1" d="100"/>
          <a:sy n="61" d="100"/>
        </p:scale>
        <p:origin x="169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95A95-36E8-489A-D338-34230DC96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5379" y="1731506"/>
            <a:ext cx="8144134" cy="1373070"/>
          </a:xfrm>
        </p:spPr>
        <p:txBody>
          <a:bodyPr/>
          <a:lstStyle/>
          <a:p>
            <a:r>
              <a:rPr lang="en-US" sz="8800" dirty="0"/>
              <a:t>PENGUMUMAN</a:t>
            </a:r>
            <a:endParaRPr lang="en-ID" sz="8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CD2543-5966-DE49-91C9-B5899AB08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303228" y="7691523"/>
            <a:ext cx="8144134" cy="1117687"/>
          </a:xfrm>
        </p:spPr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70B45-1631-EE4E-CBF3-68EA28EB8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65" y="154740"/>
            <a:ext cx="10110952" cy="176916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6A881A-72A1-4747-85F4-72F632AE73FC}"/>
              </a:ext>
            </a:extLst>
          </p:cNvPr>
          <p:cNvSpPr txBox="1">
            <a:spLocks/>
          </p:cNvSpPr>
          <p:nvPr/>
        </p:nvSpPr>
        <p:spPr>
          <a:xfrm>
            <a:off x="0" y="4494404"/>
            <a:ext cx="12192000" cy="13730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FF00"/>
                </a:solidFill>
              </a:rPr>
              <a:t>Akun INSTAGRAM RS ERNALDI BAHAR PROV. SUMSEL TELAH BERHASIL  DIPULIHKAN  </a:t>
            </a:r>
            <a:endParaRPr lang="en-ID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34627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{278D4FEC-1D9E-4E13-BC41-49313ECC70E9}TF6e1c0bd6-43b7-4cba-aa12-42a644606054c9b78bf9-d218b69a002d</Template>
  <TotalTime>120</TotalTime>
  <Words>12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Berlin</vt:lpstr>
      <vt:lpstr>PENGUMUMAN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iwanandhyantoro@gmail.com</dc:creator>
  <cp:lastModifiedBy>iwanandhyantoro@gmail.com</cp:lastModifiedBy>
  <cp:revision>2</cp:revision>
  <dcterms:created xsi:type="dcterms:W3CDTF">2026-07-09T00:50:54Z</dcterms:created>
  <dcterms:modified xsi:type="dcterms:W3CDTF">2026-07-14T05:14:47Z</dcterms:modified>
</cp:coreProperties>
</file>